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4" r:id="rId9"/>
    <p:sldId id="286" r:id="rId10"/>
    <p:sldId id="287" r:id="rId11"/>
    <p:sldId id="288" r:id="rId12"/>
    <p:sldId id="28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az-Latn-AZ"/>
            <a:t>Bacarıqlar</a:t>
          </a:r>
          <a:endParaRPr lang="en-US" dirty="0"/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az-Latn-AZ" dirty="0"/>
            <a:t>İnkişaf imkanları</a:t>
          </a:r>
          <a:endParaRPr lang="en-US" dirty="0"/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az-Latn-AZ" dirty="0"/>
            <a:t>Təcrübə proqramları</a:t>
          </a:r>
          <a:endParaRPr lang="en-US" dirty="0"/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az-Latn-AZ" dirty="0"/>
            <a:t>Mütləq var olmalı</a:t>
          </a:r>
          <a:endParaRPr lang="en-US" dirty="0"/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az-Latn-AZ" dirty="0"/>
            <a:t>CV nədir</a:t>
          </a:r>
          <a:endParaRPr lang="en-US" dirty="0"/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E73E8133-584D-4C45-99EA-6F2691A17A73}">
      <dgm:prSet/>
      <dgm:spPr/>
      <dgm:t>
        <a:bodyPr/>
        <a:lstStyle/>
        <a:p>
          <a:pPr>
            <a:lnSpc>
              <a:spcPct val="100000"/>
            </a:lnSpc>
          </a:pPr>
          <a:r>
            <a:rPr lang="az-Latn-AZ" dirty="0"/>
            <a:t>Texniki</a:t>
          </a:r>
          <a:endParaRPr lang="en-US" dirty="0"/>
        </a:p>
      </dgm:t>
    </dgm:pt>
    <dgm:pt modelId="{19366B0E-517E-41A1-A871-4D800CF4D2F7}" type="parTrans" cxnId="{CE13601D-E1A5-42B4-9435-EF16045E60FA}">
      <dgm:prSet/>
      <dgm:spPr/>
      <dgm:t>
        <a:bodyPr/>
        <a:lstStyle/>
        <a:p>
          <a:endParaRPr lang="en-US"/>
        </a:p>
      </dgm:t>
    </dgm:pt>
    <dgm:pt modelId="{C09243AF-AD07-4CBF-84F7-E2CD9DD2CEF1}" type="sibTrans" cxnId="{CE13601D-E1A5-42B4-9435-EF16045E60FA}">
      <dgm:prSet/>
      <dgm:spPr/>
      <dgm:t>
        <a:bodyPr/>
        <a:lstStyle/>
        <a:p>
          <a:endParaRPr lang="en-US"/>
        </a:p>
      </dgm:t>
    </dgm:pt>
    <dgm:pt modelId="{19AE6A50-B2F7-4F98-A456-DF10E94887E7}">
      <dgm:prSet/>
      <dgm:spPr/>
      <dgm:t>
        <a:bodyPr/>
        <a:lstStyle/>
        <a:p>
          <a:pPr>
            <a:lnSpc>
              <a:spcPct val="100000"/>
            </a:lnSpc>
          </a:pPr>
          <a:r>
            <a:rPr lang="az-Latn-AZ" dirty="0"/>
            <a:t>Ümumi</a:t>
          </a:r>
          <a:endParaRPr lang="en-US" dirty="0"/>
        </a:p>
      </dgm:t>
    </dgm:pt>
    <dgm:pt modelId="{FCAB35B7-FF11-4E93-9864-F2B9C97274F4}" type="parTrans" cxnId="{F938F5D5-804D-4B23-8281-BE5677075ACA}">
      <dgm:prSet/>
      <dgm:spPr/>
      <dgm:t>
        <a:bodyPr/>
        <a:lstStyle/>
        <a:p>
          <a:endParaRPr lang="en-US"/>
        </a:p>
      </dgm:t>
    </dgm:pt>
    <dgm:pt modelId="{F7BDB8CA-0E84-4B27-8BED-5C7340299BE3}" type="sibTrans" cxnId="{F938F5D5-804D-4B23-8281-BE5677075ACA}">
      <dgm:prSet/>
      <dgm:spPr/>
      <dgm:t>
        <a:bodyPr/>
        <a:lstStyle/>
        <a:p>
          <a:endParaRPr lang="en-US"/>
        </a:p>
      </dgm:t>
    </dgm:pt>
    <dgm:pt modelId="{6BF509EE-1E1E-4BF7-84F4-158CD8D2DC09}">
      <dgm:prSet/>
      <dgm:spPr/>
      <dgm:t>
        <a:bodyPr/>
        <a:lstStyle/>
        <a:p>
          <a:pPr>
            <a:lnSpc>
              <a:spcPct val="100000"/>
            </a:lnSpc>
          </a:pPr>
          <a:r>
            <a:rPr lang="az-Latn-AZ" dirty="0"/>
            <a:t>Könüllülük</a:t>
          </a:r>
          <a:endParaRPr lang="en-US" dirty="0"/>
        </a:p>
      </dgm:t>
    </dgm:pt>
    <dgm:pt modelId="{A66C651E-305C-49C9-A282-1069A4617E85}" type="parTrans" cxnId="{E40A96C6-DC5F-42A1-9307-3B282B7BE6C8}">
      <dgm:prSet/>
      <dgm:spPr/>
      <dgm:t>
        <a:bodyPr/>
        <a:lstStyle/>
        <a:p>
          <a:endParaRPr lang="en-US"/>
        </a:p>
      </dgm:t>
    </dgm:pt>
    <dgm:pt modelId="{20224668-7462-4C4B-BD92-AE4512D3930F}" type="sibTrans" cxnId="{E40A96C6-DC5F-42A1-9307-3B282B7BE6C8}">
      <dgm:prSet/>
      <dgm:spPr/>
      <dgm:t>
        <a:bodyPr/>
        <a:lstStyle/>
        <a:p>
          <a:endParaRPr lang="en-US"/>
        </a:p>
      </dgm:t>
    </dgm:pt>
    <dgm:pt modelId="{80308036-41FA-49DF-BC56-8BE1223C877B}">
      <dgm:prSet/>
      <dgm:spPr/>
      <dgm:t>
        <a:bodyPr/>
        <a:lstStyle/>
        <a:p>
          <a:pPr>
            <a:lnSpc>
              <a:spcPct val="100000"/>
            </a:lnSpc>
          </a:pPr>
          <a:r>
            <a:rPr lang="az-Latn-AZ" dirty="0"/>
            <a:t>Özünü öyrətmə</a:t>
          </a:r>
          <a:endParaRPr lang="en-US" dirty="0"/>
        </a:p>
      </dgm:t>
    </dgm:pt>
    <dgm:pt modelId="{CB4C8DF6-8671-4F14-9BD6-68E721D7CBE8}" type="parTrans" cxnId="{D1B32484-28F0-428A-9520-8334A2F3F0B1}">
      <dgm:prSet/>
      <dgm:spPr/>
      <dgm:t>
        <a:bodyPr/>
        <a:lstStyle/>
        <a:p>
          <a:endParaRPr lang="en-US"/>
        </a:p>
      </dgm:t>
    </dgm:pt>
    <dgm:pt modelId="{1F052CFC-B532-468F-8AAE-C7C381ADE52A}" type="sibTrans" cxnId="{D1B32484-28F0-428A-9520-8334A2F3F0B1}">
      <dgm:prSet/>
      <dgm:spPr/>
      <dgm:t>
        <a:bodyPr/>
        <a:lstStyle/>
        <a:p>
          <a:endParaRPr lang="en-US"/>
        </a:p>
      </dgm:t>
    </dgm:pt>
    <dgm:pt modelId="{C1BC2591-8C91-4D2E-838F-26D0C0073985}">
      <dgm:prSet/>
      <dgm:spPr/>
      <dgm:t>
        <a:bodyPr/>
        <a:lstStyle/>
        <a:p>
          <a:pPr>
            <a:lnSpc>
              <a:spcPct val="100000"/>
            </a:lnSpc>
          </a:pPr>
          <a:r>
            <a:rPr lang="az-Latn-AZ" dirty="0"/>
            <a:t>Linkedin</a:t>
          </a:r>
          <a:endParaRPr lang="en-US" dirty="0"/>
        </a:p>
      </dgm:t>
    </dgm:pt>
    <dgm:pt modelId="{7DCA0393-C91B-458E-9602-70CA0004F5AA}" type="parTrans" cxnId="{D20E76FA-21CC-446B-8735-8A5FCDFC9E0E}">
      <dgm:prSet/>
      <dgm:spPr/>
      <dgm:t>
        <a:bodyPr/>
        <a:lstStyle/>
        <a:p>
          <a:endParaRPr lang="en-US"/>
        </a:p>
      </dgm:t>
    </dgm:pt>
    <dgm:pt modelId="{472A1DB7-924E-4E35-8E55-E1EE1C624B51}" type="sibTrans" cxnId="{D20E76FA-21CC-446B-8735-8A5FCDFC9E0E}">
      <dgm:prSet/>
      <dgm:spPr/>
      <dgm:t>
        <a:bodyPr/>
        <a:lstStyle/>
        <a:p>
          <a:endParaRPr lang="en-US"/>
        </a:p>
      </dgm:t>
    </dgm:pt>
    <dgm:pt modelId="{F74BC01B-5E1E-4ADD-9515-00356B79D176}">
      <dgm:prSet/>
      <dgm:spPr/>
      <dgm:t>
        <a:bodyPr/>
        <a:lstStyle/>
        <a:p>
          <a:pPr>
            <a:lnSpc>
              <a:spcPct val="100000"/>
            </a:lnSpc>
          </a:pPr>
          <a:r>
            <a:rPr lang="az-Latn-AZ" dirty="0"/>
            <a:t>Yardımlaşma</a:t>
          </a:r>
          <a:endParaRPr lang="en-US" dirty="0"/>
        </a:p>
      </dgm:t>
    </dgm:pt>
    <dgm:pt modelId="{E80B95A6-581A-4BC4-B523-74C273FD8287}" type="parTrans" cxnId="{8778ABD9-C262-4DF9-8C1E-BF1D063BB5C9}">
      <dgm:prSet/>
      <dgm:spPr/>
      <dgm:t>
        <a:bodyPr/>
        <a:lstStyle/>
        <a:p>
          <a:endParaRPr lang="en-US"/>
        </a:p>
      </dgm:t>
    </dgm:pt>
    <dgm:pt modelId="{FD8ABA08-9D28-4DE1-846B-EF07372F5BF8}" type="sibTrans" cxnId="{8778ABD9-C262-4DF9-8C1E-BF1D063BB5C9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az-Latn-AZ" dirty="0"/>
            <a:t>Soft(insani)</a:t>
          </a:r>
          <a:endParaRPr lang="en-US" dirty="0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C33EBA7B-3E81-4F69-B03D-7478DBF011CC}">
      <dgm:prSet/>
      <dgm:spPr/>
      <dgm:t>
        <a:bodyPr/>
        <a:lstStyle/>
        <a:p>
          <a:pPr>
            <a:lnSpc>
              <a:spcPct val="100000"/>
            </a:lnSpc>
          </a:pPr>
          <a:r>
            <a:rPr lang="az-Latn-AZ" dirty="0"/>
            <a:t>Şəbəkələşmə</a:t>
          </a:r>
          <a:endParaRPr lang="en-US" dirty="0"/>
        </a:p>
      </dgm:t>
    </dgm:pt>
    <dgm:pt modelId="{D4F02FD9-4907-4429-AADD-6CA8D392DBE8}" type="parTrans" cxnId="{A5431F8C-AD82-4147-A566-C48904763C12}">
      <dgm:prSet/>
      <dgm:spPr/>
      <dgm:t>
        <a:bodyPr/>
        <a:lstStyle/>
        <a:p>
          <a:endParaRPr lang="en-US"/>
        </a:p>
      </dgm:t>
    </dgm:pt>
    <dgm:pt modelId="{8995E1A6-E876-492A-8DB9-1A2FAC0EA295}" type="sibTrans" cxnId="{A5431F8C-AD82-4147-A566-C48904763C12}">
      <dgm:prSet/>
      <dgm:spPr/>
      <dgm:t>
        <a:bodyPr/>
        <a:lstStyle/>
        <a:p>
          <a:endParaRPr lang="en-US"/>
        </a:p>
      </dgm:t>
    </dgm:pt>
    <dgm:pt modelId="{E0101777-777A-43BC-9C72-75657539ECF5}">
      <dgm:prSet/>
      <dgm:spPr/>
      <dgm:t>
        <a:bodyPr/>
        <a:lstStyle/>
        <a:p>
          <a:pPr>
            <a:lnSpc>
              <a:spcPct val="100000"/>
            </a:lnSpc>
          </a:pPr>
          <a:r>
            <a:rPr lang="az-Latn-AZ" dirty="0"/>
            <a:t>Tələbəliyi məhsuldar etmək</a:t>
          </a:r>
          <a:endParaRPr lang="en-US" dirty="0"/>
        </a:p>
      </dgm:t>
    </dgm:pt>
    <dgm:pt modelId="{F8571440-E5F4-4AEA-A418-A8F117952EE6}" type="parTrans" cxnId="{06A721EB-2F9F-42D0-A8F6-35CF03F91294}">
      <dgm:prSet/>
      <dgm:spPr/>
      <dgm:t>
        <a:bodyPr/>
        <a:lstStyle/>
        <a:p>
          <a:endParaRPr lang="en-US"/>
        </a:p>
      </dgm:t>
    </dgm:pt>
    <dgm:pt modelId="{E684561F-9191-4177-940B-37A125E36C53}" type="sibTrans" cxnId="{06A721EB-2F9F-42D0-A8F6-35CF03F91294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E97CBF0A-F5E8-4ABC-9669-F5281B709A85}" type="presOf" srcId="{E0101777-777A-43BC-9C72-75657539ECF5}" destId="{6418EBED-F111-425B-8EE2-06B8B2297A68}" srcOrd="0" destOrd="2" presId="urn:microsoft.com/office/officeart/2018/5/layout/CenteredIconLabelDescriptionList"/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CE13601D-E1A5-42B4-9435-EF16045E60FA}" srcId="{E754A2A0-41CE-428B-9DDC-DCD1FD12D16A}" destId="{E73E8133-584D-4C45-99EA-6F2691A17A73}" srcOrd="1" destOrd="0" parTransId="{19366B0E-517E-41A1-A871-4D800CF4D2F7}" sibTransId="{C09243AF-AD07-4CBF-84F7-E2CD9DD2CEF1}"/>
    <dgm:cxn modelId="{6D4CB933-1DF3-4BC1-A454-546CC5034B5C}" type="presOf" srcId="{C1BC2591-8C91-4D2E-838F-26D0C0073985}" destId="{6418EBED-F111-425B-8EE2-06B8B2297A68}" srcOrd="0" destOrd="1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53D67868-FEFF-4BA0-9436-AA68ECBD6858}" type="presOf" srcId="{C33EBA7B-3E81-4F69-B03D-7478DBF011CC}" destId="{DD091D0A-5A25-4241-91F3-18D32B0BDD4F}" srcOrd="0" destOrd="3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31236A4C-17B7-4AD6-A6DF-D5505A7B3830}" type="presOf" srcId="{19AE6A50-B2F7-4F98-A456-DF10E94887E7}" destId="{DD091D0A-5A25-4241-91F3-18D32B0BDD4F}" srcOrd="0" destOrd="2" presId="urn:microsoft.com/office/officeart/2018/5/layout/CenteredIconLabelDescriptionList"/>
    <dgm:cxn modelId="{E3ED426D-0ED9-435E-9A9A-1B437DA49D3E}" type="presOf" srcId="{80308036-41FA-49DF-BC56-8BE1223C877B}" destId="{7CD40649-A74C-4AD8-B9D0-2573A1955C91}" srcOrd="0" destOrd="2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BE03A87C-50F2-49E6-B8EB-2219D8A5E4BF}" type="presOf" srcId="{E73E8133-584D-4C45-99EA-6F2691A17A73}" destId="{DD091D0A-5A25-4241-91F3-18D32B0BDD4F}" srcOrd="0" destOrd="1" presId="urn:microsoft.com/office/officeart/2018/5/layout/CenteredIconLabelDescriptionList"/>
    <dgm:cxn modelId="{9C9F8283-EF4B-46ED-B123-7152942A1C38}" type="presOf" srcId="{F74BC01B-5E1E-4ADD-9515-00356B79D176}" destId="{6418EBED-F111-425B-8EE2-06B8B2297A68}" srcOrd="0" destOrd="3" presId="urn:microsoft.com/office/officeart/2018/5/layout/CenteredIconLabelDescriptionList"/>
    <dgm:cxn modelId="{D1B32484-28F0-428A-9520-8334A2F3F0B1}" srcId="{DCCE571A-4D30-4294-ABAF-6885F619D2D9}" destId="{80308036-41FA-49DF-BC56-8BE1223C877B}" srcOrd="2" destOrd="0" parTransId="{CB4C8DF6-8671-4F14-9BD6-68E721D7CBE8}" sibTransId="{1F052CFC-B532-468F-8AAE-C7C381ADE52A}"/>
    <dgm:cxn modelId="{A5431F8C-AD82-4147-A566-C48904763C12}" srcId="{E754A2A0-41CE-428B-9DDC-DCD1FD12D16A}" destId="{C33EBA7B-3E81-4F69-B03D-7478DBF011CC}" srcOrd="3" destOrd="0" parTransId="{D4F02FD9-4907-4429-AADD-6CA8D392DBE8}" sibTransId="{8995E1A6-E876-492A-8DB9-1A2FAC0EA295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E40A96C6-DC5F-42A1-9307-3B282B7BE6C8}" srcId="{DCCE571A-4D30-4294-ABAF-6885F619D2D9}" destId="{6BF509EE-1E1E-4BF7-84F4-158CD8D2DC09}" srcOrd="1" destOrd="0" parTransId="{A66C651E-305C-49C9-A282-1069A4617E85}" sibTransId="{20224668-7462-4C4B-BD92-AE4512D3930F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F938F5D5-804D-4B23-8281-BE5677075ACA}" srcId="{E754A2A0-41CE-428B-9DDC-DCD1FD12D16A}" destId="{19AE6A50-B2F7-4F98-A456-DF10E94887E7}" srcOrd="2" destOrd="0" parTransId="{FCAB35B7-FF11-4E93-9864-F2B9C97274F4}" sibTransId="{F7BDB8CA-0E84-4B27-8BED-5C7340299BE3}"/>
    <dgm:cxn modelId="{8778ABD9-C262-4DF9-8C1E-BF1D063BB5C9}" srcId="{1C1B28B7-2609-4BAA-AAAB-5801EDFD334C}" destId="{F74BC01B-5E1E-4ADD-9515-00356B79D176}" srcOrd="3" destOrd="0" parTransId="{E80B95A6-581A-4BC4-B523-74C273FD8287}" sibTransId="{FD8ABA08-9D28-4DE1-846B-EF07372F5BF8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06A721EB-2F9F-42D0-A8F6-35CF03F91294}" srcId="{1C1B28B7-2609-4BAA-AAAB-5801EDFD334C}" destId="{E0101777-777A-43BC-9C72-75657539ECF5}" srcOrd="2" destOrd="0" parTransId="{F8571440-E5F4-4AEA-A418-A8F117952EE6}" sibTransId="{E684561F-9191-4177-940B-37A125E36C53}"/>
    <dgm:cxn modelId="{3DA7E7F0-5057-42E1-BFDF-4C763F4C13E6}" type="presOf" srcId="{6BF509EE-1E1E-4BF7-84F4-158CD8D2DC09}" destId="{7CD40649-A74C-4AD8-B9D0-2573A1955C91}" srcOrd="0" destOrd="1" presId="urn:microsoft.com/office/officeart/2018/5/layout/CenteredIconLabelDescriptionList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D20E76FA-21CC-446B-8735-8A5FCDFC9E0E}" srcId="{1C1B28B7-2609-4BAA-AAAB-5801EDFD334C}" destId="{C1BC2591-8C91-4D2E-838F-26D0C0073985}" srcOrd="1" destOrd="0" parTransId="{7DCA0393-C91B-458E-9602-70CA0004F5AA}" sibTransId="{472A1DB7-924E-4E35-8E55-E1EE1C624B51}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50FD1B-CF04-4EDD-8A25-836E4FF2AB7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8F2D8B7-4C18-483E-A6D1-8F8ED6CC3BA5}">
      <dgm:prSet/>
      <dgm:spPr/>
      <dgm:t>
        <a:bodyPr/>
        <a:lstStyle/>
        <a:p>
          <a:r>
            <a:rPr lang="az-Latn-AZ"/>
            <a:t>Dil öyrənmək</a:t>
          </a:r>
          <a:endParaRPr lang="en-US"/>
        </a:p>
      </dgm:t>
    </dgm:pt>
    <dgm:pt modelId="{C389337C-FBA6-4A6E-9395-89B3980BA8F7}" type="parTrans" cxnId="{8FAB1E45-C281-4773-93D7-0159C6015D97}">
      <dgm:prSet/>
      <dgm:spPr/>
      <dgm:t>
        <a:bodyPr/>
        <a:lstStyle/>
        <a:p>
          <a:endParaRPr lang="en-US"/>
        </a:p>
      </dgm:t>
    </dgm:pt>
    <dgm:pt modelId="{F26AB4CF-D2C9-49E9-BE6E-64DB40C585A8}" type="sibTrans" cxnId="{8FAB1E45-C281-4773-93D7-0159C6015D97}">
      <dgm:prSet/>
      <dgm:spPr/>
      <dgm:t>
        <a:bodyPr/>
        <a:lstStyle/>
        <a:p>
          <a:endParaRPr lang="en-US"/>
        </a:p>
      </dgm:t>
    </dgm:pt>
    <dgm:pt modelId="{4A973586-FB75-4793-B10E-B1A87ACCA7B5}">
      <dgm:prSet/>
      <dgm:spPr/>
      <dgm:t>
        <a:bodyPr/>
        <a:lstStyle/>
        <a:p>
          <a:r>
            <a:rPr lang="az-Latn-AZ"/>
            <a:t>Aşağı kurslarda ən azı 1 dəfə könüllü olmaq</a:t>
          </a:r>
          <a:endParaRPr lang="en-US"/>
        </a:p>
      </dgm:t>
    </dgm:pt>
    <dgm:pt modelId="{D0310BA9-54E7-44F7-9809-56FCDB0BD776}" type="parTrans" cxnId="{8BE67007-03EA-41BA-9073-1DBE215825FE}">
      <dgm:prSet/>
      <dgm:spPr/>
      <dgm:t>
        <a:bodyPr/>
        <a:lstStyle/>
        <a:p>
          <a:endParaRPr lang="en-US"/>
        </a:p>
      </dgm:t>
    </dgm:pt>
    <dgm:pt modelId="{83864452-AAAA-4FE4-B904-9A23C75DD88B}" type="sibTrans" cxnId="{8BE67007-03EA-41BA-9073-1DBE215825FE}">
      <dgm:prSet/>
      <dgm:spPr/>
      <dgm:t>
        <a:bodyPr/>
        <a:lstStyle/>
        <a:p>
          <a:endParaRPr lang="en-US"/>
        </a:p>
      </dgm:t>
    </dgm:pt>
    <dgm:pt modelId="{CB17F4A5-35DA-4064-A4A4-30486BBFEF1D}">
      <dgm:prSet/>
      <dgm:spPr/>
      <dgm:t>
        <a:bodyPr/>
        <a:lstStyle/>
        <a:p>
          <a:r>
            <a:rPr lang="az-Latn-AZ"/>
            <a:t>Yay təcrübə proqramlarına qatılmaq</a:t>
          </a:r>
          <a:endParaRPr lang="en-US"/>
        </a:p>
      </dgm:t>
    </dgm:pt>
    <dgm:pt modelId="{8D33BAC1-3ABE-4EF3-84B7-B0B43105B474}" type="parTrans" cxnId="{F2603A80-C13A-44BD-BFBB-64004D746780}">
      <dgm:prSet/>
      <dgm:spPr/>
      <dgm:t>
        <a:bodyPr/>
        <a:lstStyle/>
        <a:p>
          <a:endParaRPr lang="en-US"/>
        </a:p>
      </dgm:t>
    </dgm:pt>
    <dgm:pt modelId="{7DF8AEF0-9676-45A7-A0D0-90412F227074}" type="sibTrans" cxnId="{F2603A80-C13A-44BD-BFBB-64004D746780}">
      <dgm:prSet/>
      <dgm:spPr/>
      <dgm:t>
        <a:bodyPr/>
        <a:lstStyle/>
        <a:p>
          <a:endParaRPr lang="en-US"/>
        </a:p>
      </dgm:t>
    </dgm:pt>
    <dgm:pt modelId="{994E04DA-CD3F-46E0-8DDB-73D44B7E52D5}">
      <dgm:prSet/>
      <dgm:spPr/>
      <dgm:t>
        <a:bodyPr/>
        <a:lstStyle/>
        <a:p>
          <a:r>
            <a:rPr lang="az-Latn-AZ"/>
            <a:t>Universitet daxili klublardan marağınıza uyğun bir və ya bir neçəsində idarə heyətində çalışmaq</a:t>
          </a:r>
          <a:endParaRPr lang="en-US"/>
        </a:p>
      </dgm:t>
    </dgm:pt>
    <dgm:pt modelId="{0D2CC04B-755A-491F-A2A1-433F6151D109}" type="parTrans" cxnId="{59AAC53E-5A15-46D6-B513-974649FFFE24}">
      <dgm:prSet/>
      <dgm:spPr/>
      <dgm:t>
        <a:bodyPr/>
        <a:lstStyle/>
        <a:p>
          <a:endParaRPr lang="en-US"/>
        </a:p>
      </dgm:t>
    </dgm:pt>
    <dgm:pt modelId="{21677060-561A-4ABD-98F3-F896DBCB11FC}" type="sibTrans" cxnId="{59AAC53E-5A15-46D6-B513-974649FFFE24}">
      <dgm:prSet/>
      <dgm:spPr/>
      <dgm:t>
        <a:bodyPr/>
        <a:lstStyle/>
        <a:p>
          <a:endParaRPr lang="en-US"/>
        </a:p>
      </dgm:t>
    </dgm:pt>
    <dgm:pt modelId="{7E3B3954-F6A7-4A60-9F70-7E6987081B1C}">
      <dgm:prSet/>
      <dgm:spPr/>
      <dgm:t>
        <a:bodyPr/>
        <a:lstStyle/>
        <a:p>
          <a:r>
            <a:rPr lang="az-Latn-AZ"/>
            <a:t>Texniki sahələri araşdırmaq və maraqlı olduğunuz sahədə qollarınızı sıvayıb nəsə iş görmək</a:t>
          </a:r>
          <a:endParaRPr lang="en-US"/>
        </a:p>
      </dgm:t>
    </dgm:pt>
    <dgm:pt modelId="{AA94F7D3-8E19-4200-934B-E089FC8CFDD5}" type="parTrans" cxnId="{A4182837-F6D4-4927-8EED-AF708D8031A4}">
      <dgm:prSet/>
      <dgm:spPr/>
      <dgm:t>
        <a:bodyPr/>
        <a:lstStyle/>
        <a:p>
          <a:endParaRPr lang="en-US"/>
        </a:p>
      </dgm:t>
    </dgm:pt>
    <dgm:pt modelId="{D1C79075-6321-4CBB-81BB-65237E594251}" type="sibTrans" cxnId="{A4182837-F6D4-4927-8EED-AF708D8031A4}">
      <dgm:prSet/>
      <dgm:spPr/>
      <dgm:t>
        <a:bodyPr/>
        <a:lstStyle/>
        <a:p>
          <a:endParaRPr lang="en-US"/>
        </a:p>
      </dgm:t>
    </dgm:pt>
    <dgm:pt modelId="{780794DC-622F-47D6-B883-1365C3B21631}">
      <dgm:prSet/>
      <dgm:spPr/>
      <dgm:t>
        <a:bodyPr/>
        <a:lstStyle/>
        <a:p>
          <a:r>
            <a:rPr lang="az-Latn-AZ"/>
            <a:t>Hackathon, startup, layihələrdə aktiv iştirak etmək</a:t>
          </a:r>
          <a:endParaRPr lang="en-US"/>
        </a:p>
      </dgm:t>
    </dgm:pt>
    <dgm:pt modelId="{1366D7F9-0620-4946-9B26-2DB9E5E6C0CD}" type="parTrans" cxnId="{8F2F4FEF-1A72-4C1B-8256-1FA596A8F264}">
      <dgm:prSet/>
      <dgm:spPr/>
      <dgm:t>
        <a:bodyPr/>
        <a:lstStyle/>
        <a:p>
          <a:endParaRPr lang="en-US"/>
        </a:p>
      </dgm:t>
    </dgm:pt>
    <dgm:pt modelId="{E962BFF4-6532-490F-A680-BE170AAEB540}" type="sibTrans" cxnId="{8F2F4FEF-1A72-4C1B-8256-1FA596A8F264}">
      <dgm:prSet/>
      <dgm:spPr/>
      <dgm:t>
        <a:bodyPr/>
        <a:lstStyle/>
        <a:p>
          <a:endParaRPr lang="en-US"/>
        </a:p>
      </dgm:t>
    </dgm:pt>
    <dgm:pt modelId="{5EB6898E-6EE0-45ED-A4C4-A32CB3B4E5BF}">
      <dgm:prSet/>
      <dgm:spPr/>
      <dgm:t>
        <a:bodyPr/>
        <a:lstStyle/>
        <a:p>
          <a:r>
            <a:rPr lang="az-Latn-AZ"/>
            <a:t>İKT və Texnoparkda çalışmaq</a:t>
          </a:r>
          <a:endParaRPr lang="en-US"/>
        </a:p>
      </dgm:t>
    </dgm:pt>
    <dgm:pt modelId="{73003704-7D89-41B3-B27A-E7EDCA597C01}" type="parTrans" cxnId="{597EED9C-43B4-4EB0-8E02-4A3C4A06ED02}">
      <dgm:prSet/>
      <dgm:spPr/>
      <dgm:t>
        <a:bodyPr/>
        <a:lstStyle/>
        <a:p>
          <a:endParaRPr lang="en-US"/>
        </a:p>
      </dgm:t>
    </dgm:pt>
    <dgm:pt modelId="{AEF832F6-78B2-409A-96F5-4556BF5D9FE7}" type="sibTrans" cxnId="{597EED9C-43B4-4EB0-8E02-4A3C4A06ED02}">
      <dgm:prSet/>
      <dgm:spPr/>
      <dgm:t>
        <a:bodyPr/>
        <a:lstStyle/>
        <a:p>
          <a:endParaRPr lang="en-US"/>
        </a:p>
      </dgm:t>
    </dgm:pt>
    <dgm:pt modelId="{B5D6C54A-720B-42C3-B5E4-6F801BE5EFCE}">
      <dgm:prSet/>
      <dgm:spPr/>
      <dgm:t>
        <a:bodyPr/>
        <a:lstStyle/>
        <a:p>
          <a:r>
            <a:rPr lang="az-Latn-AZ"/>
            <a:t>Bildiklərimizi başqaları ilə bölüşəcək layihələr təşkil etmək/öyrətməkdən qorxmamaq(Boost Camp 5.0 –la başlaya bilərsiz))))</a:t>
          </a:r>
          <a:endParaRPr lang="en-US"/>
        </a:p>
      </dgm:t>
    </dgm:pt>
    <dgm:pt modelId="{679483B4-7688-4AFB-8D09-EBCE61102584}" type="parTrans" cxnId="{F6EB7055-E0D5-4A32-A82D-2F3EC5A75CCB}">
      <dgm:prSet/>
      <dgm:spPr/>
      <dgm:t>
        <a:bodyPr/>
        <a:lstStyle/>
        <a:p>
          <a:endParaRPr lang="en-US"/>
        </a:p>
      </dgm:t>
    </dgm:pt>
    <dgm:pt modelId="{6812D21D-A9EA-4C66-907A-59F590C64D13}" type="sibTrans" cxnId="{F6EB7055-E0D5-4A32-A82D-2F3EC5A75CCB}">
      <dgm:prSet/>
      <dgm:spPr/>
      <dgm:t>
        <a:bodyPr/>
        <a:lstStyle/>
        <a:p>
          <a:endParaRPr lang="en-US"/>
        </a:p>
      </dgm:t>
    </dgm:pt>
    <dgm:pt modelId="{06ABAD22-4AA7-489C-9901-D18EC1AC7111}" type="pres">
      <dgm:prSet presAssocID="{1E50FD1B-CF04-4EDD-8A25-836E4FF2AB73}" presName="diagram" presStyleCnt="0">
        <dgm:presLayoutVars>
          <dgm:dir/>
          <dgm:resizeHandles val="exact"/>
        </dgm:presLayoutVars>
      </dgm:prSet>
      <dgm:spPr/>
    </dgm:pt>
    <dgm:pt modelId="{15EB6B11-02C7-480E-83CF-8CD66DC102C4}" type="pres">
      <dgm:prSet presAssocID="{D8F2D8B7-4C18-483E-A6D1-8F8ED6CC3BA5}" presName="node" presStyleLbl="node1" presStyleIdx="0" presStyleCnt="8">
        <dgm:presLayoutVars>
          <dgm:bulletEnabled val="1"/>
        </dgm:presLayoutVars>
      </dgm:prSet>
      <dgm:spPr/>
    </dgm:pt>
    <dgm:pt modelId="{8A813EA7-B6B5-4B5C-913E-66F1D0DA63E7}" type="pres">
      <dgm:prSet presAssocID="{F26AB4CF-D2C9-49E9-BE6E-64DB40C585A8}" presName="sibTrans" presStyleCnt="0"/>
      <dgm:spPr/>
    </dgm:pt>
    <dgm:pt modelId="{6BD2B925-F905-4843-8A30-AE07BBBE2AA1}" type="pres">
      <dgm:prSet presAssocID="{4A973586-FB75-4793-B10E-B1A87ACCA7B5}" presName="node" presStyleLbl="node1" presStyleIdx="1" presStyleCnt="8">
        <dgm:presLayoutVars>
          <dgm:bulletEnabled val="1"/>
        </dgm:presLayoutVars>
      </dgm:prSet>
      <dgm:spPr/>
    </dgm:pt>
    <dgm:pt modelId="{0AE983E2-B61A-4BA2-ACF2-51CD488DD70A}" type="pres">
      <dgm:prSet presAssocID="{83864452-AAAA-4FE4-B904-9A23C75DD88B}" presName="sibTrans" presStyleCnt="0"/>
      <dgm:spPr/>
    </dgm:pt>
    <dgm:pt modelId="{407EB78A-A0AE-49CA-96D7-35527A3E48A8}" type="pres">
      <dgm:prSet presAssocID="{CB17F4A5-35DA-4064-A4A4-30486BBFEF1D}" presName="node" presStyleLbl="node1" presStyleIdx="2" presStyleCnt="8">
        <dgm:presLayoutVars>
          <dgm:bulletEnabled val="1"/>
        </dgm:presLayoutVars>
      </dgm:prSet>
      <dgm:spPr/>
    </dgm:pt>
    <dgm:pt modelId="{2D7DB99F-55C8-4F41-AA62-BB87FD984EB5}" type="pres">
      <dgm:prSet presAssocID="{7DF8AEF0-9676-45A7-A0D0-90412F227074}" presName="sibTrans" presStyleCnt="0"/>
      <dgm:spPr/>
    </dgm:pt>
    <dgm:pt modelId="{9BCFEC80-63E7-45CD-B875-B619CBEC0969}" type="pres">
      <dgm:prSet presAssocID="{994E04DA-CD3F-46E0-8DDB-73D44B7E52D5}" presName="node" presStyleLbl="node1" presStyleIdx="3" presStyleCnt="8">
        <dgm:presLayoutVars>
          <dgm:bulletEnabled val="1"/>
        </dgm:presLayoutVars>
      </dgm:prSet>
      <dgm:spPr/>
    </dgm:pt>
    <dgm:pt modelId="{5F61B8BE-4399-4A27-BFD4-B74B82F7AFB1}" type="pres">
      <dgm:prSet presAssocID="{21677060-561A-4ABD-98F3-F896DBCB11FC}" presName="sibTrans" presStyleCnt="0"/>
      <dgm:spPr/>
    </dgm:pt>
    <dgm:pt modelId="{FE3291E8-3B32-4527-B852-AF61D90E44D6}" type="pres">
      <dgm:prSet presAssocID="{7E3B3954-F6A7-4A60-9F70-7E6987081B1C}" presName="node" presStyleLbl="node1" presStyleIdx="4" presStyleCnt="8">
        <dgm:presLayoutVars>
          <dgm:bulletEnabled val="1"/>
        </dgm:presLayoutVars>
      </dgm:prSet>
      <dgm:spPr/>
    </dgm:pt>
    <dgm:pt modelId="{84D6357B-EB1E-434A-BC47-0FD11CE83AF7}" type="pres">
      <dgm:prSet presAssocID="{D1C79075-6321-4CBB-81BB-65237E594251}" presName="sibTrans" presStyleCnt="0"/>
      <dgm:spPr/>
    </dgm:pt>
    <dgm:pt modelId="{2417E23D-1AF8-4FB8-A53E-934DEA8008A2}" type="pres">
      <dgm:prSet presAssocID="{780794DC-622F-47D6-B883-1365C3B21631}" presName="node" presStyleLbl="node1" presStyleIdx="5" presStyleCnt="8">
        <dgm:presLayoutVars>
          <dgm:bulletEnabled val="1"/>
        </dgm:presLayoutVars>
      </dgm:prSet>
      <dgm:spPr/>
    </dgm:pt>
    <dgm:pt modelId="{0E8A26F1-B81E-4A13-B096-04F1D9D4FAF5}" type="pres">
      <dgm:prSet presAssocID="{E962BFF4-6532-490F-A680-BE170AAEB540}" presName="sibTrans" presStyleCnt="0"/>
      <dgm:spPr/>
    </dgm:pt>
    <dgm:pt modelId="{0418FDF8-5EF9-4770-8201-9D2FA5FFB5A5}" type="pres">
      <dgm:prSet presAssocID="{5EB6898E-6EE0-45ED-A4C4-A32CB3B4E5BF}" presName="node" presStyleLbl="node1" presStyleIdx="6" presStyleCnt="8">
        <dgm:presLayoutVars>
          <dgm:bulletEnabled val="1"/>
        </dgm:presLayoutVars>
      </dgm:prSet>
      <dgm:spPr/>
    </dgm:pt>
    <dgm:pt modelId="{A67739E0-1D20-44A5-9148-846A6AB98DF0}" type="pres">
      <dgm:prSet presAssocID="{AEF832F6-78B2-409A-96F5-4556BF5D9FE7}" presName="sibTrans" presStyleCnt="0"/>
      <dgm:spPr/>
    </dgm:pt>
    <dgm:pt modelId="{9ECD3A51-225D-46C9-B200-647BC9AABF68}" type="pres">
      <dgm:prSet presAssocID="{B5D6C54A-720B-42C3-B5E4-6F801BE5EFCE}" presName="node" presStyleLbl="node1" presStyleIdx="7" presStyleCnt="8">
        <dgm:presLayoutVars>
          <dgm:bulletEnabled val="1"/>
        </dgm:presLayoutVars>
      </dgm:prSet>
      <dgm:spPr/>
    </dgm:pt>
  </dgm:ptLst>
  <dgm:cxnLst>
    <dgm:cxn modelId="{7C114D01-BD10-4DB7-88C3-B3830EFDB506}" type="presOf" srcId="{CB17F4A5-35DA-4064-A4A4-30486BBFEF1D}" destId="{407EB78A-A0AE-49CA-96D7-35527A3E48A8}" srcOrd="0" destOrd="0" presId="urn:microsoft.com/office/officeart/2005/8/layout/default"/>
    <dgm:cxn modelId="{8BE67007-03EA-41BA-9073-1DBE215825FE}" srcId="{1E50FD1B-CF04-4EDD-8A25-836E4FF2AB73}" destId="{4A973586-FB75-4793-B10E-B1A87ACCA7B5}" srcOrd="1" destOrd="0" parTransId="{D0310BA9-54E7-44F7-9809-56FCDB0BD776}" sibTransId="{83864452-AAAA-4FE4-B904-9A23C75DD88B}"/>
    <dgm:cxn modelId="{F9A1DE11-AAE9-4A53-96C4-3396A530CF4A}" type="presOf" srcId="{780794DC-622F-47D6-B883-1365C3B21631}" destId="{2417E23D-1AF8-4FB8-A53E-934DEA8008A2}" srcOrd="0" destOrd="0" presId="urn:microsoft.com/office/officeart/2005/8/layout/default"/>
    <dgm:cxn modelId="{E90A1716-C8FE-48E7-9C16-E8D1AB8C0B51}" type="presOf" srcId="{5EB6898E-6EE0-45ED-A4C4-A32CB3B4E5BF}" destId="{0418FDF8-5EF9-4770-8201-9D2FA5FFB5A5}" srcOrd="0" destOrd="0" presId="urn:microsoft.com/office/officeart/2005/8/layout/default"/>
    <dgm:cxn modelId="{A4182837-F6D4-4927-8EED-AF708D8031A4}" srcId="{1E50FD1B-CF04-4EDD-8A25-836E4FF2AB73}" destId="{7E3B3954-F6A7-4A60-9F70-7E6987081B1C}" srcOrd="4" destOrd="0" parTransId="{AA94F7D3-8E19-4200-934B-E089FC8CFDD5}" sibTransId="{D1C79075-6321-4CBB-81BB-65237E594251}"/>
    <dgm:cxn modelId="{59AAC53E-5A15-46D6-B513-974649FFFE24}" srcId="{1E50FD1B-CF04-4EDD-8A25-836E4FF2AB73}" destId="{994E04DA-CD3F-46E0-8DDB-73D44B7E52D5}" srcOrd="3" destOrd="0" parTransId="{0D2CC04B-755A-491F-A2A1-433F6151D109}" sibTransId="{21677060-561A-4ABD-98F3-F896DBCB11FC}"/>
    <dgm:cxn modelId="{8FAB1E45-C281-4773-93D7-0159C6015D97}" srcId="{1E50FD1B-CF04-4EDD-8A25-836E4FF2AB73}" destId="{D8F2D8B7-4C18-483E-A6D1-8F8ED6CC3BA5}" srcOrd="0" destOrd="0" parTransId="{C389337C-FBA6-4A6E-9395-89B3980BA8F7}" sibTransId="{F26AB4CF-D2C9-49E9-BE6E-64DB40C585A8}"/>
    <dgm:cxn modelId="{C588976D-92C2-4FC7-971B-8A1F602E11BD}" type="presOf" srcId="{1E50FD1B-CF04-4EDD-8A25-836E4FF2AB73}" destId="{06ABAD22-4AA7-489C-9901-D18EC1AC7111}" srcOrd="0" destOrd="0" presId="urn:microsoft.com/office/officeart/2005/8/layout/default"/>
    <dgm:cxn modelId="{41785B52-2131-4C70-9FC7-35FE22CC1709}" type="presOf" srcId="{D8F2D8B7-4C18-483E-A6D1-8F8ED6CC3BA5}" destId="{15EB6B11-02C7-480E-83CF-8CD66DC102C4}" srcOrd="0" destOrd="0" presId="urn:microsoft.com/office/officeart/2005/8/layout/default"/>
    <dgm:cxn modelId="{AC4C1753-A949-45F7-8C20-89AFF50D45F9}" type="presOf" srcId="{B5D6C54A-720B-42C3-B5E4-6F801BE5EFCE}" destId="{9ECD3A51-225D-46C9-B200-647BC9AABF68}" srcOrd="0" destOrd="0" presId="urn:microsoft.com/office/officeart/2005/8/layout/default"/>
    <dgm:cxn modelId="{F6EB7055-E0D5-4A32-A82D-2F3EC5A75CCB}" srcId="{1E50FD1B-CF04-4EDD-8A25-836E4FF2AB73}" destId="{B5D6C54A-720B-42C3-B5E4-6F801BE5EFCE}" srcOrd="7" destOrd="0" parTransId="{679483B4-7688-4AFB-8D09-EBCE61102584}" sibTransId="{6812D21D-A9EA-4C66-907A-59F590C64D13}"/>
    <dgm:cxn modelId="{F2603A80-C13A-44BD-BFBB-64004D746780}" srcId="{1E50FD1B-CF04-4EDD-8A25-836E4FF2AB73}" destId="{CB17F4A5-35DA-4064-A4A4-30486BBFEF1D}" srcOrd="2" destOrd="0" parTransId="{8D33BAC1-3ABE-4EF3-84B7-B0B43105B474}" sibTransId="{7DF8AEF0-9676-45A7-A0D0-90412F227074}"/>
    <dgm:cxn modelId="{597EED9C-43B4-4EB0-8E02-4A3C4A06ED02}" srcId="{1E50FD1B-CF04-4EDD-8A25-836E4FF2AB73}" destId="{5EB6898E-6EE0-45ED-A4C4-A32CB3B4E5BF}" srcOrd="6" destOrd="0" parTransId="{73003704-7D89-41B3-B27A-E7EDCA597C01}" sibTransId="{AEF832F6-78B2-409A-96F5-4556BF5D9FE7}"/>
    <dgm:cxn modelId="{551924A9-0245-47B7-A9C2-8785464FFAB6}" type="presOf" srcId="{994E04DA-CD3F-46E0-8DDB-73D44B7E52D5}" destId="{9BCFEC80-63E7-45CD-B875-B619CBEC0969}" srcOrd="0" destOrd="0" presId="urn:microsoft.com/office/officeart/2005/8/layout/default"/>
    <dgm:cxn modelId="{0DF495AA-F76C-4D6D-9496-C0F0F78E5B2F}" type="presOf" srcId="{7E3B3954-F6A7-4A60-9F70-7E6987081B1C}" destId="{FE3291E8-3B32-4527-B852-AF61D90E44D6}" srcOrd="0" destOrd="0" presId="urn:microsoft.com/office/officeart/2005/8/layout/default"/>
    <dgm:cxn modelId="{0747F1C1-9034-40B0-933F-640244D1CCF2}" type="presOf" srcId="{4A973586-FB75-4793-B10E-B1A87ACCA7B5}" destId="{6BD2B925-F905-4843-8A30-AE07BBBE2AA1}" srcOrd="0" destOrd="0" presId="urn:microsoft.com/office/officeart/2005/8/layout/default"/>
    <dgm:cxn modelId="{8F2F4FEF-1A72-4C1B-8256-1FA596A8F264}" srcId="{1E50FD1B-CF04-4EDD-8A25-836E4FF2AB73}" destId="{780794DC-622F-47D6-B883-1365C3B21631}" srcOrd="5" destOrd="0" parTransId="{1366D7F9-0620-4946-9B26-2DB9E5E6C0CD}" sibTransId="{E962BFF4-6532-490F-A680-BE170AAEB540}"/>
    <dgm:cxn modelId="{C74EEFC2-F079-4EE0-8943-F58AFB5CF1F6}" type="presParOf" srcId="{06ABAD22-4AA7-489C-9901-D18EC1AC7111}" destId="{15EB6B11-02C7-480E-83CF-8CD66DC102C4}" srcOrd="0" destOrd="0" presId="urn:microsoft.com/office/officeart/2005/8/layout/default"/>
    <dgm:cxn modelId="{5395E138-CC52-4C91-A655-FFF5A6939AAF}" type="presParOf" srcId="{06ABAD22-4AA7-489C-9901-D18EC1AC7111}" destId="{8A813EA7-B6B5-4B5C-913E-66F1D0DA63E7}" srcOrd="1" destOrd="0" presId="urn:microsoft.com/office/officeart/2005/8/layout/default"/>
    <dgm:cxn modelId="{BADEF988-3683-4908-A496-5DFFAA7BF6B5}" type="presParOf" srcId="{06ABAD22-4AA7-489C-9901-D18EC1AC7111}" destId="{6BD2B925-F905-4843-8A30-AE07BBBE2AA1}" srcOrd="2" destOrd="0" presId="urn:microsoft.com/office/officeart/2005/8/layout/default"/>
    <dgm:cxn modelId="{4154A909-8767-4659-8F21-4B3CC1D85965}" type="presParOf" srcId="{06ABAD22-4AA7-489C-9901-D18EC1AC7111}" destId="{0AE983E2-B61A-4BA2-ACF2-51CD488DD70A}" srcOrd="3" destOrd="0" presId="urn:microsoft.com/office/officeart/2005/8/layout/default"/>
    <dgm:cxn modelId="{FF73B752-F2E4-46C4-89E8-5B64E769BE65}" type="presParOf" srcId="{06ABAD22-4AA7-489C-9901-D18EC1AC7111}" destId="{407EB78A-A0AE-49CA-96D7-35527A3E48A8}" srcOrd="4" destOrd="0" presId="urn:microsoft.com/office/officeart/2005/8/layout/default"/>
    <dgm:cxn modelId="{424CA8DD-2FD7-4F5A-9809-B83D45D2D0F4}" type="presParOf" srcId="{06ABAD22-4AA7-489C-9901-D18EC1AC7111}" destId="{2D7DB99F-55C8-4F41-AA62-BB87FD984EB5}" srcOrd="5" destOrd="0" presId="urn:microsoft.com/office/officeart/2005/8/layout/default"/>
    <dgm:cxn modelId="{C12A4B06-3326-4E61-B977-E39B315789A8}" type="presParOf" srcId="{06ABAD22-4AA7-489C-9901-D18EC1AC7111}" destId="{9BCFEC80-63E7-45CD-B875-B619CBEC0969}" srcOrd="6" destOrd="0" presId="urn:microsoft.com/office/officeart/2005/8/layout/default"/>
    <dgm:cxn modelId="{0B19C555-0470-4E41-8760-935ADB94E003}" type="presParOf" srcId="{06ABAD22-4AA7-489C-9901-D18EC1AC7111}" destId="{5F61B8BE-4399-4A27-BFD4-B74B82F7AFB1}" srcOrd="7" destOrd="0" presId="urn:microsoft.com/office/officeart/2005/8/layout/default"/>
    <dgm:cxn modelId="{67E82052-1370-4711-A4D0-EBB2B532DE6B}" type="presParOf" srcId="{06ABAD22-4AA7-489C-9901-D18EC1AC7111}" destId="{FE3291E8-3B32-4527-B852-AF61D90E44D6}" srcOrd="8" destOrd="0" presId="urn:microsoft.com/office/officeart/2005/8/layout/default"/>
    <dgm:cxn modelId="{A531224C-F7C6-4297-909F-9CCD8E4A8FA6}" type="presParOf" srcId="{06ABAD22-4AA7-489C-9901-D18EC1AC7111}" destId="{84D6357B-EB1E-434A-BC47-0FD11CE83AF7}" srcOrd="9" destOrd="0" presId="urn:microsoft.com/office/officeart/2005/8/layout/default"/>
    <dgm:cxn modelId="{3EA3F1C1-B0D0-412E-9780-31CB6C2AE62A}" type="presParOf" srcId="{06ABAD22-4AA7-489C-9901-D18EC1AC7111}" destId="{2417E23D-1AF8-4FB8-A53E-934DEA8008A2}" srcOrd="10" destOrd="0" presId="urn:microsoft.com/office/officeart/2005/8/layout/default"/>
    <dgm:cxn modelId="{9CA988CC-6B62-4FF7-9440-38F74F2ED053}" type="presParOf" srcId="{06ABAD22-4AA7-489C-9901-D18EC1AC7111}" destId="{0E8A26F1-B81E-4A13-B096-04F1D9D4FAF5}" srcOrd="11" destOrd="0" presId="urn:microsoft.com/office/officeart/2005/8/layout/default"/>
    <dgm:cxn modelId="{2D456B94-94B3-464E-8222-C22ECB11665D}" type="presParOf" srcId="{06ABAD22-4AA7-489C-9901-D18EC1AC7111}" destId="{0418FDF8-5EF9-4770-8201-9D2FA5FFB5A5}" srcOrd="12" destOrd="0" presId="urn:microsoft.com/office/officeart/2005/8/layout/default"/>
    <dgm:cxn modelId="{227DAABA-0EB3-41BB-A5F7-756C8B8C4864}" type="presParOf" srcId="{06ABAD22-4AA7-489C-9901-D18EC1AC7111}" destId="{A67739E0-1D20-44A5-9148-846A6AB98DF0}" srcOrd="13" destOrd="0" presId="urn:microsoft.com/office/officeart/2005/8/layout/default"/>
    <dgm:cxn modelId="{93B3885C-155E-4263-8A4C-AFCAF146DBD7}" type="presParOf" srcId="{06ABAD22-4AA7-489C-9901-D18EC1AC7111}" destId="{9ECD3A51-225D-46C9-B200-647BC9AABF68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11940" y="323680"/>
          <a:ext cx="1079788" cy="10797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9279" y="1535366"/>
          <a:ext cx="3085109" cy="46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az-Latn-AZ" sz="2900" kern="1200"/>
            <a:t>Bacarıqlar</a:t>
          </a:r>
          <a:endParaRPr lang="en-US" sz="2900" kern="1200" dirty="0"/>
        </a:p>
      </dsp:txBody>
      <dsp:txXfrm>
        <a:off x="9279" y="1535366"/>
        <a:ext cx="3085109" cy="462766"/>
      </dsp:txXfrm>
    </dsp:sp>
    <dsp:sp modelId="{DD091D0A-5A25-4241-91F3-18D32B0BDD4F}">
      <dsp:nvSpPr>
        <dsp:cNvPr id="0" name=""/>
        <dsp:cNvSpPr/>
      </dsp:nvSpPr>
      <dsp:spPr>
        <a:xfrm>
          <a:off x="9279" y="2059480"/>
          <a:ext cx="3085109" cy="1331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700" kern="1200" dirty="0"/>
            <a:t>Soft(insani)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700" kern="1200" dirty="0"/>
            <a:t>Texniki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700" kern="1200" dirty="0"/>
            <a:t>Ümumi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700" kern="1200" dirty="0"/>
            <a:t>Şəbəkələşmə</a:t>
          </a:r>
          <a:endParaRPr lang="en-US" sz="1700" kern="1200" dirty="0"/>
        </a:p>
      </dsp:txBody>
      <dsp:txXfrm>
        <a:off x="9279" y="2059480"/>
        <a:ext cx="3085109" cy="1331589"/>
      </dsp:txXfrm>
    </dsp:sp>
    <dsp:sp modelId="{210823F6-AC1A-46E3-9D99-A319DF497539}">
      <dsp:nvSpPr>
        <dsp:cNvPr id="0" name=""/>
        <dsp:cNvSpPr/>
      </dsp:nvSpPr>
      <dsp:spPr>
        <a:xfrm>
          <a:off x="4636943" y="323680"/>
          <a:ext cx="1079788" cy="10797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4282" y="1535366"/>
          <a:ext cx="3085109" cy="46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az-Latn-AZ" sz="2900" kern="1200" dirty="0"/>
            <a:t>İnkişaf imkanları</a:t>
          </a:r>
          <a:endParaRPr lang="en-US" sz="2900" kern="1200" dirty="0"/>
        </a:p>
      </dsp:txBody>
      <dsp:txXfrm>
        <a:off x="3634282" y="1535366"/>
        <a:ext cx="3085109" cy="462766"/>
      </dsp:txXfrm>
    </dsp:sp>
    <dsp:sp modelId="{7CD40649-A74C-4AD8-B9D0-2573A1955C91}">
      <dsp:nvSpPr>
        <dsp:cNvPr id="0" name=""/>
        <dsp:cNvSpPr/>
      </dsp:nvSpPr>
      <dsp:spPr>
        <a:xfrm>
          <a:off x="3634282" y="2059480"/>
          <a:ext cx="3085109" cy="1331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700" kern="1200" dirty="0"/>
            <a:t>Təcrübə proqramları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700" kern="1200" dirty="0"/>
            <a:t>Könüllülük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700" kern="1200" dirty="0"/>
            <a:t>Özünü öyrətmə</a:t>
          </a:r>
          <a:endParaRPr lang="en-US" sz="1700" kern="1200" dirty="0"/>
        </a:p>
      </dsp:txBody>
      <dsp:txXfrm>
        <a:off x="3634282" y="2059480"/>
        <a:ext cx="3085109" cy="1331589"/>
      </dsp:txXfrm>
    </dsp:sp>
    <dsp:sp modelId="{B0A3ABD2-C471-4A21-8AEF-3843C86919E1}">
      <dsp:nvSpPr>
        <dsp:cNvPr id="0" name=""/>
        <dsp:cNvSpPr/>
      </dsp:nvSpPr>
      <dsp:spPr>
        <a:xfrm>
          <a:off x="8261946" y="323680"/>
          <a:ext cx="1079788" cy="10797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59286" y="1535366"/>
          <a:ext cx="3085109" cy="46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az-Latn-AZ" sz="2900" kern="1200" dirty="0"/>
            <a:t>Mütləq var olmalı</a:t>
          </a:r>
          <a:endParaRPr lang="en-US" sz="2900" kern="1200" dirty="0"/>
        </a:p>
      </dsp:txBody>
      <dsp:txXfrm>
        <a:off x="7259286" y="1535366"/>
        <a:ext cx="3085109" cy="462766"/>
      </dsp:txXfrm>
    </dsp:sp>
    <dsp:sp modelId="{6418EBED-F111-425B-8EE2-06B8B2297A68}">
      <dsp:nvSpPr>
        <dsp:cNvPr id="0" name=""/>
        <dsp:cNvSpPr/>
      </dsp:nvSpPr>
      <dsp:spPr>
        <a:xfrm>
          <a:off x="7259286" y="2059480"/>
          <a:ext cx="3085109" cy="1331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700" kern="1200" dirty="0"/>
            <a:t>CV nədir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700" kern="1200" dirty="0"/>
            <a:t>Linkedin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700" kern="1200" dirty="0"/>
            <a:t>Tələbəliyi məhsuldar etmək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700" kern="1200" dirty="0"/>
            <a:t>Yardımlaşma</a:t>
          </a:r>
          <a:endParaRPr lang="en-US" sz="1700" kern="1200" dirty="0"/>
        </a:p>
      </dsp:txBody>
      <dsp:txXfrm>
        <a:off x="7259286" y="2059480"/>
        <a:ext cx="3085109" cy="13315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EB6B11-02C7-480E-83CF-8CD66DC102C4}">
      <dsp:nvSpPr>
        <dsp:cNvPr id="0" name=""/>
        <dsp:cNvSpPr/>
      </dsp:nvSpPr>
      <dsp:spPr>
        <a:xfrm>
          <a:off x="3033" y="293187"/>
          <a:ext cx="2406440" cy="14438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600" kern="1200"/>
            <a:t>Dil öyrənmək</a:t>
          </a:r>
          <a:endParaRPr lang="en-US" sz="1600" kern="1200"/>
        </a:p>
      </dsp:txBody>
      <dsp:txXfrm>
        <a:off x="3033" y="293187"/>
        <a:ext cx="2406440" cy="1443864"/>
      </dsp:txXfrm>
    </dsp:sp>
    <dsp:sp modelId="{6BD2B925-F905-4843-8A30-AE07BBBE2AA1}">
      <dsp:nvSpPr>
        <dsp:cNvPr id="0" name=""/>
        <dsp:cNvSpPr/>
      </dsp:nvSpPr>
      <dsp:spPr>
        <a:xfrm>
          <a:off x="2650118" y="293187"/>
          <a:ext cx="2406440" cy="14438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600" kern="1200"/>
            <a:t>Aşağı kurslarda ən azı 1 dəfə könüllü olmaq</a:t>
          </a:r>
          <a:endParaRPr lang="en-US" sz="1600" kern="1200"/>
        </a:p>
      </dsp:txBody>
      <dsp:txXfrm>
        <a:off x="2650118" y="293187"/>
        <a:ext cx="2406440" cy="1443864"/>
      </dsp:txXfrm>
    </dsp:sp>
    <dsp:sp modelId="{407EB78A-A0AE-49CA-96D7-35527A3E48A8}">
      <dsp:nvSpPr>
        <dsp:cNvPr id="0" name=""/>
        <dsp:cNvSpPr/>
      </dsp:nvSpPr>
      <dsp:spPr>
        <a:xfrm>
          <a:off x="5297203" y="293187"/>
          <a:ext cx="2406440" cy="14438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600" kern="1200"/>
            <a:t>Yay təcrübə proqramlarına qatılmaq</a:t>
          </a:r>
          <a:endParaRPr lang="en-US" sz="1600" kern="1200"/>
        </a:p>
      </dsp:txBody>
      <dsp:txXfrm>
        <a:off x="5297203" y="293187"/>
        <a:ext cx="2406440" cy="1443864"/>
      </dsp:txXfrm>
    </dsp:sp>
    <dsp:sp modelId="{9BCFEC80-63E7-45CD-B875-B619CBEC0969}">
      <dsp:nvSpPr>
        <dsp:cNvPr id="0" name=""/>
        <dsp:cNvSpPr/>
      </dsp:nvSpPr>
      <dsp:spPr>
        <a:xfrm>
          <a:off x="7944287" y="293187"/>
          <a:ext cx="2406440" cy="14438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600" kern="1200"/>
            <a:t>Universitet daxili klublardan marağınıza uyğun bir və ya bir neçəsində idarə heyətində çalışmaq</a:t>
          </a:r>
          <a:endParaRPr lang="en-US" sz="1600" kern="1200"/>
        </a:p>
      </dsp:txBody>
      <dsp:txXfrm>
        <a:off x="7944287" y="293187"/>
        <a:ext cx="2406440" cy="1443864"/>
      </dsp:txXfrm>
    </dsp:sp>
    <dsp:sp modelId="{FE3291E8-3B32-4527-B852-AF61D90E44D6}">
      <dsp:nvSpPr>
        <dsp:cNvPr id="0" name=""/>
        <dsp:cNvSpPr/>
      </dsp:nvSpPr>
      <dsp:spPr>
        <a:xfrm>
          <a:off x="3033" y="1977696"/>
          <a:ext cx="2406440" cy="14438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600" kern="1200"/>
            <a:t>Texniki sahələri araşdırmaq və maraqlı olduğunuz sahədə qollarınızı sıvayıb nəsə iş görmək</a:t>
          </a:r>
          <a:endParaRPr lang="en-US" sz="1600" kern="1200"/>
        </a:p>
      </dsp:txBody>
      <dsp:txXfrm>
        <a:off x="3033" y="1977696"/>
        <a:ext cx="2406440" cy="1443864"/>
      </dsp:txXfrm>
    </dsp:sp>
    <dsp:sp modelId="{2417E23D-1AF8-4FB8-A53E-934DEA8008A2}">
      <dsp:nvSpPr>
        <dsp:cNvPr id="0" name=""/>
        <dsp:cNvSpPr/>
      </dsp:nvSpPr>
      <dsp:spPr>
        <a:xfrm>
          <a:off x="2650118" y="1977696"/>
          <a:ext cx="2406440" cy="14438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600" kern="1200"/>
            <a:t>Hackathon, startup, layihələrdə aktiv iştirak etmək</a:t>
          </a:r>
          <a:endParaRPr lang="en-US" sz="1600" kern="1200"/>
        </a:p>
      </dsp:txBody>
      <dsp:txXfrm>
        <a:off x="2650118" y="1977696"/>
        <a:ext cx="2406440" cy="1443864"/>
      </dsp:txXfrm>
    </dsp:sp>
    <dsp:sp modelId="{0418FDF8-5EF9-4770-8201-9D2FA5FFB5A5}">
      <dsp:nvSpPr>
        <dsp:cNvPr id="0" name=""/>
        <dsp:cNvSpPr/>
      </dsp:nvSpPr>
      <dsp:spPr>
        <a:xfrm>
          <a:off x="5297203" y="1977696"/>
          <a:ext cx="2406440" cy="14438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600" kern="1200"/>
            <a:t>İKT və Texnoparkda çalışmaq</a:t>
          </a:r>
          <a:endParaRPr lang="en-US" sz="1600" kern="1200"/>
        </a:p>
      </dsp:txBody>
      <dsp:txXfrm>
        <a:off x="5297203" y="1977696"/>
        <a:ext cx="2406440" cy="1443864"/>
      </dsp:txXfrm>
    </dsp:sp>
    <dsp:sp modelId="{9ECD3A51-225D-46C9-B200-647BC9AABF68}">
      <dsp:nvSpPr>
        <dsp:cNvPr id="0" name=""/>
        <dsp:cNvSpPr/>
      </dsp:nvSpPr>
      <dsp:spPr>
        <a:xfrm>
          <a:off x="7944287" y="1977696"/>
          <a:ext cx="2406440" cy="14438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600" kern="1200"/>
            <a:t>Bildiklərimizi başqaları ilə bölüşəcək layihələr təşkil etmək/öyrətməkdən qorxmamaq(Boost Camp 5.0 –la başlaya bilərsiz))))</a:t>
          </a:r>
          <a:endParaRPr lang="en-US" sz="1600" kern="1200"/>
        </a:p>
      </dsp:txBody>
      <dsp:txXfrm>
        <a:off x="7944287" y="1977696"/>
        <a:ext cx="2406440" cy="14438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11-Feb-21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11-Feb-21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11-Feb-21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11-Feb-21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11-Feb-21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11-Feb-21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11-Feb-21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11-Feb-21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11-Feb-21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11-Feb-21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11-Feb-21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11-Feb-21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az-Latn-AZ" sz="4000" dirty="0"/>
              <a:t>Başımızı döndürən rəqəmlər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az-Latn-AZ" sz="2300" dirty="0">
                <a:solidFill>
                  <a:srgbClr val="5792BA"/>
                </a:solidFill>
              </a:rPr>
              <a:t>Adil Abdurrazaklı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az-Latn-AZ" dirty="0"/>
              <a:t>Toxunacağımız mövzular</a:t>
            </a:r>
            <a:endParaRPr lang="en-US" dirty="0"/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23988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0F06C-E00F-483C-A2C9-FB13234B3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az-Latn-AZ" dirty="0"/>
              <a:t>Bacarıqlar</a:t>
            </a: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193C0E6-8BFD-48F6-83E9-B66BDC2E4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2989" y="1866900"/>
            <a:ext cx="8375373" cy="4712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22937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A28AA-B2B8-411D-A725-A60742409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Networking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2E80F355-C9B3-4A4B-B2AB-9ED826075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4315" y="1685906"/>
            <a:ext cx="6197668" cy="34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0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  <a:alpha val="8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654982-FA66-4181-8743-25557F8A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T</a:t>
            </a:r>
            <a:r>
              <a:rPr lang="az-Latn-AZ" dirty="0"/>
              <a:t>əcrübə imkanları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17C4B-3BE1-423C-9A35-D5642E87D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anchor="ctr">
            <a:normAutofit/>
          </a:bodyPr>
          <a:lstStyle/>
          <a:p>
            <a:r>
              <a:rPr lang="az-Latn-AZ" dirty="0">
                <a:solidFill>
                  <a:schemeClr val="tx1"/>
                </a:solidFill>
              </a:rPr>
              <a:t>Bravo Praktikum</a:t>
            </a:r>
          </a:p>
          <a:p>
            <a:r>
              <a:rPr lang="az-Latn-AZ" dirty="0">
                <a:solidFill>
                  <a:schemeClr val="tx1"/>
                </a:solidFill>
              </a:rPr>
              <a:t>Bankların daxili təlim proqramları</a:t>
            </a:r>
          </a:p>
          <a:p>
            <a:r>
              <a:rPr lang="az-Latn-AZ" dirty="0">
                <a:solidFill>
                  <a:schemeClr val="tx1"/>
                </a:solidFill>
              </a:rPr>
              <a:t>ATL Tech</a:t>
            </a:r>
          </a:p>
          <a:p>
            <a:r>
              <a:rPr lang="az-Latn-AZ" dirty="0">
                <a:solidFill>
                  <a:schemeClr val="tx1"/>
                </a:solidFill>
              </a:rPr>
              <a:t>Startuplar</a:t>
            </a:r>
          </a:p>
          <a:p>
            <a:r>
              <a:rPr lang="az-Latn-AZ" dirty="0">
                <a:solidFill>
                  <a:schemeClr val="tx1"/>
                </a:solidFill>
              </a:rPr>
              <a:t>Facebook qrupları(Azerbaijan Developers Group)</a:t>
            </a:r>
          </a:p>
          <a:p>
            <a:r>
              <a:rPr lang="az-Latn-AZ" dirty="0">
                <a:solidFill>
                  <a:schemeClr val="tx1"/>
                </a:solidFill>
              </a:rPr>
              <a:t>Öz layihələriniz</a:t>
            </a:r>
          </a:p>
          <a:p>
            <a:r>
              <a:rPr lang="az-Latn-AZ" dirty="0">
                <a:solidFill>
                  <a:schemeClr val="tx1"/>
                </a:solidFill>
              </a:rPr>
              <a:t>İKT</a:t>
            </a:r>
          </a:p>
        </p:txBody>
      </p:sp>
    </p:spTree>
    <p:extLst>
      <p:ext uri="{BB962C8B-B14F-4D97-AF65-F5344CB8AC3E}">
        <p14:creationId xmlns:p14="http://schemas.microsoft.com/office/powerpoint/2010/main" val="431545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7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11A02-C745-4742-A158-64920DE3A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5196"/>
            <a:ext cx="3153952" cy="1329769"/>
          </a:xfrm>
        </p:spPr>
        <p:txBody>
          <a:bodyPr>
            <a:normAutofit/>
          </a:bodyPr>
          <a:lstStyle/>
          <a:p>
            <a:pPr algn="l"/>
            <a:r>
              <a:rPr lang="en-US" sz="2800"/>
              <a:t>Self-study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1481318-13F3-42D2-A319-8E9F87680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450353"/>
            <a:ext cx="3153952" cy="3340847"/>
          </a:xfrm>
        </p:spPr>
        <p:txBody>
          <a:bodyPr>
            <a:normAutofit/>
          </a:bodyPr>
          <a:lstStyle/>
          <a:p>
            <a:r>
              <a:rPr lang="en-US" sz="1800" dirty="0"/>
              <a:t>English</a:t>
            </a:r>
          </a:p>
          <a:p>
            <a:r>
              <a:rPr lang="en-US" sz="1800" dirty="0"/>
              <a:t>Coursera</a:t>
            </a:r>
          </a:p>
          <a:p>
            <a:r>
              <a:rPr lang="en-US" sz="1800" dirty="0"/>
              <a:t>Udemy</a:t>
            </a:r>
          </a:p>
          <a:p>
            <a:r>
              <a:rPr lang="en-US" sz="1800" dirty="0" err="1"/>
              <a:t>Youtube</a:t>
            </a:r>
            <a:endParaRPr lang="en-US" sz="1800" dirty="0"/>
          </a:p>
          <a:p>
            <a:r>
              <a:rPr lang="en-US" sz="1800" dirty="0" err="1"/>
              <a:t>PluralSight</a:t>
            </a:r>
            <a:endParaRPr lang="en-US" sz="1800" dirty="0"/>
          </a:p>
          <a:p>
            <a:r>
              <a:rPr lang="en-US" sz="1800" dirty="0" err="1"/>
              <a:t>GithubStudentPack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BDE5C24-A9FA-4951-9A6E-4E16391F9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0" y="1461573"/>
            <a:ext cx="5676236" cy="378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86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525BA9-A43C-4507-B537-1C1FE195F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FD794E-584A-4E6D-9325-2FCF354F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518220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D3325-588E-4765-A785-9C853AE98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409" y="1066801"/>
            <a:ext cx="3994527" cy="4724398"/>
          </a:xfrm>
          <a:effectLst/>
        </p:spPr>
        <p:txBody>
          <a:bodyPr anchor="t">
            <a:normAutofit/>
          </a:bodyPr>
          <a:lstStyle/>
          <a:p>
            <a:pPr algn="l"/>
            <a:r>
              <a:rPr lang="az-Latn-AZ" dirty="0">
                <a:solidFill>
                  <a:schemeClr val="tx1"/>
                </a:solidFill>
              </a:rPr>
              <a:t>Şirkətlər sizdən nə istəyir</a:t>
            </a:r>
            <a:r>
              <a:rPr lang="en-US" dirty="0">
                <a:solidFill>
                  <a:schemeClr val="tx1"/>
                </a:solidFill>
              </a:rPr>
              <a:t>?</a:t>
            </a:r>
            <a:br>
              <a:rPr lang="az-Latn-AZ" dirty="0">
                <a:solidFill>
                  <a:schemeClr val="tx1"/>
                </a:solidFill>
              </a:rPr>
            </a:br>
            <a:r>
              <a:rPr lang="az-Latn-AZ" dirty="0">
                <a:solidFill>
                  <a:schemeClr val="tx1"/>
                </a:solidFill>
              </a:rPr>
              <a:t>Bəs onları necə tapaq?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7A05E-C02B-408C-9697-133356D3A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066801"/>
            <a:ext cx="4870147" cy="47244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az-Latn-AZ" sz="2000" dirty="0"/>
              <a:t>CV-niz göz oxşayan olsun. Az amma saz yaz!</a:t>
            </a:r>
          </a:p>
          <a:p>
            <a:pPr>
              <a:lnSpc>
                <a:spcPct val="100000"/>
              </a:lnSpc>
            </a:pPr>
            <a:r>
              <a:rPr lang="az-Latn-AZ" sz="2000" dirty="0"/>
              <a:t>Texniki bilgilərinizi artırın</a:t>
            </a:r>
          </a:p>
          <a:p>
            <a:pPr>
              <a:lnSpc>
                <a:spcPct val="100000"/>
              </a:lnSpc>
            </a:pPr>
            <a:r>
              <a:rPr lang="az-Latn-AZ" sz="2000" dirty="0"/>
              <a:t>CV-də hara nə qatqınız olub qeyd edin</a:t>
            </a:r>
          </a:p>
          <a:p>
            <a:pPr>
              <a:lnSpc>
                <a:spcPct val="100000"/>
              </a:lnSpc>
            </a:pPr>
            <a:r>
              <a:rPr lang="az-Latn-AZ" sz="2000" dirty="0"/>
              <a:t>Linkedin profiliniz səliqəli olsun və detallı işlərinizi təsvir etsin</a:t>
            </a:r>
          </a:p>
          <a:p>
            <a:pPr>
              <a:lnSpc>
                <a:spcPct val="100000"/>
              </a:lnSpc>
            </a:pPr>
            <a:r>
              <a:rPr lang="az-Latn-AZ" sz="2000" dirty="0"/>
              <a:t>İnkişaf yönümlü səhifə və şəxsləri izləyin</a:t>
            </a:r>
          </a:p>
          <a:p>
            <a:pPr>
              <a:lnSpc>
                <a:spcPct val="100000"/>
              </a:lnSpc>
            </a:pPr>
            <a:r>
              <a:rPr lang="az-Latn-AZ" sz="2000" dirty="0"/>
              <a:t>Sahənizlə bağlı maraqlı postlar paylaşın, rəy yazın, müzakirə başladın və ya qoşulun</a:t>
            </a:r>
          </a:p>
          <a:p>
            <a:pPr>
              <a:lnSpc>
                <a:spcPct val="100000"/>
              </a:lnSpc>
            </a:pPr>
            <a:r>
              <a:rPr lang="az-Latn-AZ" sz="2000" dirty="0"/>
              <a:t>Sertifikat əl çirkidir, pul kimi)</a:t>
            </a:r>
          </a:p>
          <a:p>
            <a:pPr>
              <a:lnSpc>
                <a:spcPct val="100000"/>
              </a:lnSpc>
            </a:pPr>
            <a:endParaRPr lang="az-Latn-AZ" sz="2000" dirty="0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3D3863AD-F582-4E34-9459-372ECD5EA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8205" y="0"/>
            <a:ext cx="9651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248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24352-8607-42B3-909C-ED7E02FDF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z-Latn-AZ" dirty="0"/>
              <a:t>Tələbəliyi necə məhsuldar edək?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34DB9F2-FA83-47D4-A72A-56F5CC48F05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3795" y="2076450"/>
          <a:ext cx="10353762" cy="371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4778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471772-E57F-4CD9-9241-D264A2F78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  <a:alpha val="8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565923-7327-48D1-B937-3D956CE2A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5" y="963507"/>
            <a:ext cx="6849344" cy="499502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5200" dirty="0" err="1"/>
              <a:t>İnsanlar</a:t>
            </a:r>
            <a:r>
              <a:rPr lang="en-US" sz="5200" dirty="0"/>
              <a:t> </a:t>
            </a:r>
            <a:r>
              <a:rPr lang="en-US" sz="5200" dirty="0" err="1"/>
              <a:t>birləşsə</a:t>
            </a:r>
            <a:r>
              <a:rPr lang="en-US" sz="5200" dirty="0"/>
              <a:t> </a:t>
            </a:r>
            <a:r>
              <a:rPr lang="en-US" sz="5200" dirty="0" err="1"/>
              <a:t>və</a:t>
            </a:r>
            <a:r>
              <a:rPr lang="en-US" sz="5200" dirty="0"/>
              <a:t> </a:t>
            </a:r>
            <a:r>
              <a:rPr lang="en-US" sz="5200" dirty="0" err="1"/>
              <a:t>bilikli</a:t>
            </a:r>
            <a:r>
              <a:rPr lang="en-US" sz="5200" dirty="0"/>
              <a:t> </a:t>
            </a:r>
            <a:r>
              <a:rPr lang="en-US" sz="5200" dirty="0" err="1"/>
              <a:t>olsa</a:t>
            </a:r>
            <a:r>
              <a:rPr lang="en-US" sz="5200" dirty="0"/>
              <a:t> </a:t>
            </a:r>
            <a:r>
              <a:rPr lang="en-US" sz="5200" dirty="0" err="1"/>
              <a:t>qarşılarında</a:t>
            </a:r>
            <a:r>
              <a:rPr lang="en-US" sz="5200" dirty="0"/>
              <a:t> </a:t>
            </a:r>
            <a:r>
              <a:rPr lang="en-US" sz="5200" dirty="0" err="1"/>
              <a:t>heç</a:t>
            </a:r>
            <a:r>
              <a:rPr lang="en-US" sz="5200" dirty="0"/>
              <a:t> </a:t>
            </a:r>
            <a:r>
              <a:rPr lang="en-US" sz="5200" dirty="0" err="1"/>
              <a:t>nə</a:t>
            </a:r>
            <a:r>
              <a:rPr lang="en-US" sz="5200" dirty="0"/>
              <a:t> </a:t>
            </a:r>
            <a:r>
              <a:rPr lang="en-US" sz="5200" dirty="0" err="1"/>
              <a:t>dayana</a:t>
            </a:r>
            <a:r>
              <a:rPr lang="en-US" sz="5200" dirty="0"/>
              <a:t> </a:t>
            </a:r>
            <a:r>
              <a:rPr lang="en-US" sz="5200" dirty="0" err="1"/>
              <a:t>bilməz</a:t>
            </a:r>
            <a:r>
              <a:rPr lang="en-US" sz="5200" dirty="0"/>
              <a:t>. </a:t>
            </a:r>
            <a:r>
              <a:rPr lang="en-US" sz="5200" dirty="0" err="1"/>
              <a:t>Sizin</a:t>
            </a:r>
            <a:r>
              <a:rPr lang="en-US" sz="5200" dirty="0"/>
              <a:t> </a:t>
            </a:r>
            <a:r>
              <a:rPr lang="en-US" sz="5200" dirty="0" err="1"/>
              <a:t>şansınız</a:t>
            </a:r>
            <a:r>
              <a:rPr lang="en-US" sz="5200" dirty="0"/>
              <a:t> </a:t>
            </a:r>
            <a:r>
              <a:rPr lang="en-US" sz="5200" dirty="0" err="1"/>
              <a:t>Sizsiz</a:t>
            </a:r>
            <a:r>
              <a:rPr lang="en-US" sz="5200" dirty="0"/>
              <a:t>!</a:t>
            </a:r>
            <a:br>
              <a:rPr lang="en-US" sz="5200" dirty="0"/>
            </a:br>
            <a:br>
              <a:rPr lang="en-US" sz="5200" dirty="0"/>
            </a:br>
            <a:r>
              <a:rPr lang="en-US" sz="5200" dirty="0"/>
              <a:t>2^2 + 3^2 = 13</a:t>
            </a:r>
            <a:br>
              <a:rPr lang="en-US" sz="5200" dirty="0"/>
            </a:br>
            <a:r>
              <a:rPr lang="en-US" sz="5200" dirty="0"/>
              <a:t>(2+3)^2 = 25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CC7E9E-3FF6-4189-9B36-995A779F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1710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{11CE563A-E882-4F56-9784-E5AA76E66845}tf11665031_win32</Template>
  <TotalTime>140</TotalTime>
  <Words>234</Words>
  <Application>Microsoft Office PowerPoint</Application>
  <PresentationFormat>Widescreen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 Nova</vt:lpstr>
      <vt:lpstr>Arial Nova Light</vt:lpstr>
      <vt:lpstr>Wingdings 2</vt:lpstr>
      <vt:lpstr>SlateVTI</vt:lpstr>
      <vt:lpstr>Başımızı döndürən rəqəmlər</vt:lpstr>
      <vt:lpstr>Toxunacağımız mövzular</vt:lpstr>
      <vt:lpstr>Bacarıqlar</vt:lpstr>
      <vt:lpstr>Networking</vt:lpstr>
      <vt:lpstr>Təcrübə imkanları</vt:lpstr>
      <vt:lpstr>Self-study</vt:lpstr>
      <vt:lpstr>Şirkətlər sizdən nə istəyir? Bəs onları necə tapaq?</vt:lpstr>
      <vt:lpstr>Tələbəliyi necə məhsuldar edək?</vt:lpstr>
      <vt:lpstr>İnsanlar birləşsə və bilikli olsa qarşılarında heç nə dayana bilməz. Sizin şansınız Sizsiz!  2^2 + 3^2 = 13 (2+3)^2 = 25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Başımızı döndürən rəqəmlər</dc:title>
  <dc:creator>Adil Abdurrazakli</dc:creator>
  <cp:lastModifiedBy>Adil Abdurrazakli</cp:lastModifiedBy>
  <cp:revision>7</cp:revision>
  <dcterms:created xsi:type="dcterms:W3CDTF">2021-02-10T20:38:56Z</dcterms:created>
  <dcterms:modified xsi:type="dcterms:W3CDTF">2021-02-11T16:36:30Z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